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76895-CF83-4E14-8954-37842F2D6A8F}" type="datetimeFigureOut">
              <a:rPr lang="th-TH" smtClean="0"/>
              <a:t>23/01/60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85CD3-DE41-47BE-ABF0-26E0B0055742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76895-CF83-4E14-8954-37842F2D6A8F}" type="datetimeFigureOut">
              <a:rPr lang="th-TH" smtClean="0"/>
              <a:t>23/01/60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85CD3-DE41-47BE-ABF0-26E0B0055742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76895-CF83-4E14-8954-37842F2D6A8F}" type="datetimeFigureOut">
              <a:rPr lang="th-TH" smtClean="0"/>
              <a:t>23/01/60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85CD3-DE41-47BE-ABF0-26E0B0055742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76895-CF83-4E14-8954-37842F2D6A8F}" type="datetimeFigureOut">
              <a:rPr lang="th-TH" smtClean="0"/>
              <a:t>23/01/60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85CD3-DE41-47BE-ABF0-26E0B0055742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76895-CF83-4E14-8954-37842F2D6A8F}" type="datetimeFigureOut">
              <a:rPr lang="th-TH" smtClean="0"/>
              <a:t>23/01/60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85CD3-DE41-47BE-ABF0-26E0B0055742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76895-CF83-4E14-8954-37842F2D6A8F}" type="datetimeFigureOut">
              <a:rPr lang="th-TH" smtClean="0"/>
              <a:t>23/01/60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85CD3-DE41-47BE-ABF0-26E0B0055742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76895-CF83-4E14-8954-37842F2D6A8F}" type="datetimeFigureOut">
              <a:rPr lang="th-TH" smtClean="0"/>
              <a:t>23/01/60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85CD3-DE41-47BE-ABF0-26E0B0055742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76895-CF83-4E14-8954-37842F2D6A8F}" type="datetimeFigureOut">
              <a:rPr lang="th-TH" smtClean="0"/>
              <a:t>23/01/60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85CD3-DE41-47BE-ABF0-26E0B0055742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76895-CF83-4E14-8954-37842F2D6A8F}" type="datetimeFigureOut">
              <a:rPr lang="th-TH" smtClean="0"/>
              <a:t>23/01/60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85CD3-DE41-47BE-ABF0-26E0B0055742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76895-CF83-4E14-8954-37842F2D6A8F}" type="datetimeFigureOut">
              <a:rPr lang="th-TH" smtClean="0"/>
              <a:t>23/01/60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85CD3-DE41-47BE-ABF0-26E0B0055742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76895-CF83-4E14-8954-37842F2D6A8F}" type="datetimeFigureOut">
              <a:rPr lang="th-TH" smtClean="0"/>
              <a:t>23/01/60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85CD3-DE41-47BE-ABF0-26E0B0055742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276895-CF83-4E14-8954-37842F2D6A8F}" type="datetimeFigureOut">
              <a:rPr lang="th-TH" smtClean="0"/>
              <a:t>23/01/60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85CD3-DE41-47BE-ABF0-26E0B0055742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OP</dc:creator>
  <cp:lastModifiedBy>OP</cp:lastModifiedBy>
  <cp:revision>1</cp:revision>
  <dcterms:created xsi:type="dcterms:W3CDTF">2017-01-23T04:51:55Z</dcterms:created>
  <dcterms:modified xsi:type="dcterms:W3CDTF">2017-01-23T04:58:59Z</dcterms:modified>
</cp:coreProperties>
</file>