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BDA5-E154-495F-910B-F73528FA0676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F17C-AC57-46FB-BC18-F79B192DFFC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BDA5-E154-495F-910B-F73528FA0676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F17C-AC57-46FB-BC18-F79B192DFFC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BDA5-E154-495F-910B-F73528FA0676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F17C-AC57-46FB-BC18-F79B192DFFC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BDA5-E154-495F-910B-F73528FA0676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F17C-AC57-46FB-BC18-F79B192DFFC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BDA5-E154-495F-910B-F73528FA0676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F17C-AC57-46FB-BC18-F79B192DFFC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BDA5-E154-495F-910B-F73528FA0676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F17C-AC57-46FB-BC18-F79B192DFFC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BDA5-E154-495F-910B-F73528FA0676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F17C-AC57-46FB-BC18-F79B192DFFC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BDA5-E154-495F-910B-F73528FA0676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F17C-AC57-46FB-BC18-F79B192DFFC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BDA5-E154-495F-910B-F73528FA0676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F17C-AC57-46FB-BC18-F79B192DFFC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BDA5-E154-495F-910B-F73528FA0676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F17C-AC57-46FB-BC18-F79B192DFFC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BDA5-E154-495F-910B-F73528FA0676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F17C-AC57-46FB-BC18-F79B192DFFC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3BDA5-E154-495F-910B-F73528FA0676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4F17C-AC57-46FB-BC18-F79B192DFFCF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599"/>
            <a:ext cx="6400800" cy="1752600"/>
          </a:xfrm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980728"/>
            <a:ext cx="7715200" cy="1052115"/>
          </a:xfrm>
        </p:spPr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215244"/>
            <a:ext cx="7715200" cy="4166084"/>
          </a:xfrm>
        </p:spPr>
        <p:txBody>
          <a:bodyPr/>
          <a:lstStyle/>
          <a:p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7835"/>
            <a:ext cx="8229600" cy="1143000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525963"/>
          </a:xfrm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OP</dc:creator>
  <cp:lastModifiedBy>OP</cp:lastModifiedBy>
  <cp:revision>2</cp:revision>
  <dcterms:created xsi:type="dcterms:W3CDTF">2017-01-25T07:26:57Z</dcterms:created>
  <dcterms:modified xsi:type="dcterms:W3CDTF">2017-01-25T07:32:35Z</dcterms:modified>
</cp:coreProperties>
</file>