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C44C9-D407-4196-AC06-9BC44DD76798}" type="datetimeFigureOut">
              <a:rPr lang="th-TH" smtClean="0"/>
              <a:t>25/01/60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47730-1B3A-4AF5-91D7-9C28E83CA5CD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</dc:creator>
  <cp:lastModifiedBy>OP</cp:lastModifiedBy>
  <cp:revision>2</cp:revision>
  <dcterms:created xsi:type="dcterms:W3CDTF">2017-01-25T07:32:44Z</dcterms:created>
  <dcterms:modified xsi:type="dcterms:W3CDTF">2017-01-25T07:47:25Z</dcterms:modified>
</cp:coreProperties>
</file>