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B2558-8DEC-4FE7-8ADE-BF42FDC304B6}" type="datetimeFigureOut">
              <a:rPr lang="th-TH" smtClean="0"/>
              <a:t>23/11/59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</dc:creator>
  <cp:lastModifiedBy>OP</cp:lastModifiedBy>
  <cp:revision>1</cp:revision>
  <dcterms:created xsi:type="dcterms:W3CDTF">2016-11-23T03:54:54Z</dcterms:created>
  <dcterms:modified xsi:type="dcterms:W3CDTF">2016-11-23T04:00:00Z</dcterms:modified>
</cp:coreProperties>
</file>