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4EE-4B1A-4767-8F30-A5931FBB5B06}" type="datetimeFigureOut">
              <a:rPr lang="th-TH" smtClean="0"/>
              <a:pPr/>
              <a:t>29/12/59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C127-C169-455E-96A7-08A3D942E8D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OP</cp:lastModifiedBy>
  <cp:revision>2</cp:revision>
  <dcterms:created xsi:type="dcterms:W3CDTF">2016-11-16T06:36:23Z</dcterms:created>
  <dcterms:modified xsi:type="dcterms:W3CDTF">2016-12-29T08:46:47Z</dcterms:modified>
</cp:coreProperties>
</file>