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AF9F-EAC9-4F84-AA21-6C29F0B0A188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69FA-E62E-48E3-8DEF-EFBF85D0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8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AF9F-EAC9-4F84-AA21-6C29F0B0A188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69FA-E62E-48E3-8DEF-EFBF85D0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25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AF9F-EAC9-4F84-AA21-6C29F0B0A188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69FA-E62E-48E3-8DEF-EFBF85D0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4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AF9F-EAC9-4F84-AA21-6C29F0B0A188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69FA-E62E-48E3-8DEF-EFBF85D0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0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AF9F-EAC9-4F84-AA21-6C29F0B0A188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69FA-E62E-48E3-8DEF-EFBF85D0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1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AF9F-EAC9-4F84-AA21-6C29F0B0A188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69FA-E62E-48E3-8DEF-EFBF85D0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47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AF9F-EAC9-4F84-AA21-6C29F0B0A188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69FA-E62E-48E3-8DEF-EFBF85D0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6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AF9F-EAC9-4F84-AA21-6C29F0B0A188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69FA-E62E-48E3-8DEF-EFBF85D0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4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AF9F-EAC9-4F84-AA21-6C29F0B0A188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69FA-E62E-48E3-8DEF-EFBF85D0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39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AF9F-EAC9-4F84-AA21-6C29F0B0A188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69FA-E62E-48E3-8DEF-EFBF85D0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0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AF9F-EAC9-4F84-AA21-6C29F0B0A188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69FA-E62E-48E3-8DEF-EFBF85D0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1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5AF9F-EAC9-4F84-AA21-6C29F0B0A188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69FA-E62E-48E3-8DEF-EFBF85D0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7595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763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6798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vilai-pc</dc:creator>
  <cp:lastModifiedBy>vilai-pc</cp:lastModifiedBy>
  <cp:revision>1</cp:revision>
  <dcterms:created xsi:type="dcterms:W3CDTF">2017-01-10T05:39:49Z</dcterms:created>
  <dcterms:modified xsi:type="dcterms:W3CDTF">2017-01-10T05:43:15Z</dcterms:modified>
</cp:coreProperties>
</file>