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E1BF-2E64-4466-9E95-05C755E3835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3989-3E5D-4482-B49A-F9D4D7E8A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7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E1BF-2E64-4466-9E95-05C755E3835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3989-3E5D-4482-B49A-F9D4D7E8A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6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E1BF-2E64-4466-9E95-05C755E3835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3989-3E5D-4482-B49A-F9D4D7E8A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49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E1BF-2E64-4466-9E95-05C755E3835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3989-3E5D-4482-B49A-F9D4D7E8A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4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E1BF-2E64-4466-9E95-05C755E3835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3989-3E5D-4482-B49A-F9D4D7E8A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E1BF-2E64-4466-9E95-05C755E3835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3989-3E5D-4482-B49A-F9D4D7E8A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0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E1BF-2E64-4466-9E95-05C755E3835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3989-3E5D-4482-B49A-F9D4D7E8A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83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E1BF-2E64-4466-9E95-05C755E3835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3989-3E5D-4482-B49A-F9D4D7E8A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1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E1BF-2E64-4466-9E95-05C755E3835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3989-3E5D-4482-B49A-F9D4D7E8A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78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E1BF-2E64-4466-9E95-05C755E3835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3989-3E5D-4482-B49A-F9D4D7E8A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5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E1BF-2E64-4466-9E95-05C755E3835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3989-3E5D-4482-B49A-F9D4D7E8A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26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8E1BF-2E64-4466-9E95-05C755E3835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D3989-3E5D-4482-B49A-F9D4D7E8A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9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082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4026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4757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vilai-pc</dc:creator>
  <cp:lastModifiedBy>vilai-pc</cp:lastModifiedBy>
  <cp:revision>1</cp:revision>
  <dcterms:created xsi:type="dcterms:W3CDTF">2017-01-10T04:41:35Z</dcterms:created>
  <dcterms:modified xsi:type="dcterms:W3CDTF">2017-01-10T04:42:55Z</dcterms:modified>
</cp:coreProperties>
</file>